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alks_doo_svet@samara.ed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512167"/>
          </a:xfrm>
        </p:spPr>
        <p:txBody>
          <a:bodyPr>
            <a:normAutofit fontScale="90000"/>
          </a:bodyPr>
          <a:lstStyle/>
          <a:p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структурное подразделение государственного бюджетного общеобразовательного учреждения Самарской области средней общеобразовательной школы «Образовательный центр» имени Героя Советского Союза Ваничкина Ивана Дмитриевича с. Алексеевка муниципального района Алексеевский Самарской области - детский сад «Светлячок»,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расположенное по адресу: 446640,Самарская область, муниципальный район Алексеевский, с. Алексеевка, ул.50лет Октября, д.25А.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Телефон 8(84671) 2-15-24/факс 8(84671) 2-25-99, е-</a:t>
            </a:r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mail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100" u="sng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alks_doo_svet@samara.edu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844824"/>
            <a:ext cx="7416824" cy="446449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«Мини-музей группы, как один из способов развития самостоятельности и инициативы старших дошкольников»</a:t>
            </a:r>
          </a:p>
          <a:p>
            <a:pPr algn="r"/>
            <a:r>
              <a:rPr lang="ru-RU" sz="1600" b="1" dirty="0" smtClean="0">
                <a:solidFill>
                  <a:schemeClr val="tx1"/>
                </a:solidFill>
              </a:rPr>
              <a:t> </a:t>
            </a:r>
          </a:p>
          <a:p>
            <a:pPr algn="r"/>
            <a:r>
              <a:rPr lang="ru-RU" sz="1600" b="1" dirty="0" smtClean="0">
                <a:solidFill>
                  <a:schemeClr val="tx1"/>
                </a:solidFill>
              </a:rPr>
              <a:t>Подготовила: </a:t>
            </a:r>
            <a:r>
              <a:rPr lang="ru-RU" sz="1600" b="1" dirty="0" err="1" smtClean="0">
                <a:solidFill>
                  <a:schemeClr val="tx1"/>
                </a:solidFill>
              </a:rPr>
              <a:t>Голенкова</a:t>
            </a:r>
            <a:r>
              <a:rPr lang="ru-RU" sz="1600" b="1" dirty="0" smtClean="0">
                <a:solidFill>
                  <a:schemeClr val="tx1"/>
                </a:solidFill>
              </a:rPr>
              <a:t> Н.А</a:t>
            </a:r>
          </a:p>
          <a:p>
            <a:pPr algn="r"/>
            <a:r>
              <a:rPr lang="ru-RU" sz="1600" b="1" dirty="0" smtClean="0">
                <a:solidFill>
                  <a:schemeClr val="tx1"/>
                </a:solidFill>
              </a:rPr>
              <a:t>Воспитатель детского сада «Светлячок» с. Алексеевка</a:t>
            </a:r>
          </a:p>
          <a:p>
            <a:pPr algn="r"/>
            <a:endParaRPr lang="ru-RU" sz="1600" b="1" dirty="0" smtClean="0">
              <a:solidFill>
                <a:schemeClr val="tx1"/>
              </a:solidFill>
            </a:endParaRPr>
          </a:p>
          <a:p>
            <a:pPr algn="r"/>
            <a:endParaRPr lang="ru-RU" sz="1600" b="1" dirty="0" smtClean="0">
              <a:solidFill>
                <a:schemeClr val="tx1"/>
              </a:solidFill>
            </a:endParaRPr>
          </a:p>
          <a:p>
            <a:pPr algn="r"/>
            <a:endParaRPr lang="ru-RU" sz="1600" b="1" dirty="0" smtClean="0">
              <a:solidFill>
                <a:schemeClr val="tx1"/>
              </a:solidFill>
            </a:endParaRPr>
          </a:p>
          <a:p>
            <a:r>
              <a:rPr lang="ru-RU" sz="1600" b="1" dirty="0" smtClean="0">
                <a:solidFill>
                  <a:schemeClr val="tx1"/>
                </a:solidFill>
              </a:rPr>
              <a:t>Алексеевка 2025 год</a:t>
            </a:r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algn="just">
              <a:buNone/>
            </a:pPr>
            <a:r>
              <a:rPr lang="ru-RU" b="1" dirty="0" smtClean="0"/>
              <a:t>    Мини-музей служит не только инструментом для образовательного процесса, но и становится местом, где дети могут развивать сво</a:t>
            </a:r>
            <a:r>
              <a:rPr lang="ru-RU" b="1" dirty="0" smtClean="0"/>
              <a:t>ю инициативу и самостоятельность. Применение данного подхода в образовательной практике обогащает детский опыт и формирует важные жизненные навыки, что может оказать положительное влияние на их дальнейшее обучение и развитие.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800" b="1" dirty="0" smtClean="0"/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Инициатива и самостоятельность являются ключевыми качествами, которые способствуют всестороннему развитию детей в дошкольном возрасте. </a:t>
            </a:r>
          </a:p>
          <a:p>
            <a:pPr algn="ctr">
              <a:buNone/>
            </a:pPr>
            <a:r>
              <a:rPr lang="ru-RU" b="1" dirty="0" smtClean="0"/>
              <a:t>Дети, обладающие инициативой, проявляют интерес к происходящему вокруг них, активно исследуют окружающий мир и учатся принимать решения, что обеспечивает им успешную адаптацию в будущем. </a:t>
            </a:r>
          </a:p>
          <a:p>
            <a:pPr algn="ctr">
              <a:buNone/>
            </a:pP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Autofit/>
          </a:bodyPr>
          <a:lstStyle/>
          <a:p>
            <a:pPr algn="just"/>
            <a:r>
              <a:rPr lang="ru-RU" sz="3200" b="1" dirty="0" smtClean="0"/>
              <a:t>Роль мини-музея в развитии самостоятельности и инициативы дошкольников: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sz="2800" dirty="0" smtClean="0"/>
              <a:t>Создание пространства для самостоятельного исследования</a:t>
            </a:r>
          </a:p>
          <a:p>
            <a:pPr marL="514350" indent="-514350">
              <a:buNone/>
            </a:pPr>
            <a:endParaRPr lang="ru-RU" dirty="0" smtClean="0"/>
          </a:p>
        </p:txBody>
      </p:sp>
      <p:pic>
        <p:nvPicPr>
          <p:cNvPr id="4" name="Рисунок 3" descr="IMG_34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2852936"/>
            <a:ext cx="4644000" cy="309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200" dirty="0" smtClean="0"/>
              <a:t>2. Стимулирование инициативы</a:t>
            </a:r>
            <a:endParaRPr lang="ru-RU" sz="3200" dirty="0"/>
          </a:p>
        </p:txBody>
      </p:sp>
      <p:pic>
        <p:nvPicPr>
          <p:cNvPr id="4" name="Содержимое 3" descr="DSCF246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200" dirty="0" smtClean="0"/>
              <a:t>3. Развитие социальных навыков</a:t>
            </a:r>
            <a:endParaRPr lang="ru-RU" sz="3200" dirty="0"/>
          </a:p>
        </p:txBody>
      </p:sp>
      <p:pic>
        <p:nvPicPr>
          <p:cNvPr id="4" name="Содержимое 3" descr="IMG_030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484784"/>
            <a:ext cx="3741214" cy="2628000"/>
          </a:xfrm>
        </p:spPr>
      </p:pic>
      <p:pic>
        <p:nvPicPr>
          <p:cNvPr id="5" name="Рисунок 4" descr="det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3356992"/>
            <a:ext cx="4232212" cy="262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200" dirty="0" smtClean="0"/>
              <a:t>4. Возможности для </a:t>
            </a:r>
            <a:r>
              <a:rPr lang="ru-RU" sz="3200" dirty="0" err="1" smtClean="0"/>
              <a:t>креативности</a:t>
            </a:r>
            <a:endParaRPr lang="ru-RU" sz="3200" dirty="0"/>
          </a:p>
        </p:txBody>
      </p:sp>
      <p:pic>
        <p:nvPicPr>
          <p:cNvPr id="4" name="Содержимое 3" descr="IMG_030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7527" y="1600200"/>
            <a:ext cx="678894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200" dirty="0" smtClean="0"/>
              <a:t>5. Развитие самостоятельности через ответственность</a:t>
            </a:r>
            <a:endParaRPr lang="ru-RU" sz="3200" dirty="0"/>
          </a:p>
        </p:txBody>
      </p:sp>
      <p:pic>
        <p:nvPicPr>
          <p:cNvPr id="5" name="Рисунок 4" descr="общий ви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484784"/>
            <a:ext cx="8044883" cy="432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200" dirty="0" smtClean="0"/>
              <a:t>6. Интеграция различных областей знаний</a:t>
            </a:r>
            <a:endParaRPr lang="ru-RU" sz="3200" dirty="0"/>
          </a:p>
        </p:txBody>
      </p:sp>
      <p:pic>
        <p:nvPicPr>
          <p:cNvPr id="4" name="Содержимое 3" descr="IMG_097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340768"/>
            <a:ext cx="4320000" cy="2880000"/>
          </a:xfrm>
        </p:spPr>
      </p:pic>
      <p:pic>
        <p:nvPicPr>
          <p:cNvPr id="7" name="Рисунок 6" descr="IMG_523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3284984"/>
            <a:ext cx="4320000" cy="288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200" dirty="0" smtClean="0"/>
              <a:t>7. Обратная связь и рефлексия</a:t>
            </a:r>
            <a:endParaRPr lang="ru-RU" sz="3200" dirty="0"/>
          </a:p>
        </p:txBody>
      </p:sp>
      <p:pic>
        <p:nvPicPr>
          <p:cNvPr id="4" name="Содержимое 3" descr="IMG_053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196752"/>
            <a:ext cx="3017309" cy="4525963"/>
          </a:xfrm>
        </p:spPr>
      </p:pic>
      <p:pic>
        <p:nvPicPr>
          <p:cNvPr id="6" name="Рисунок 5" descr="DSCF247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1700808"/>
            <a:ext cx="3262586" cy="288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211</Words>
  <Application>Microsoft Office PowerPoint</Application>
  <PresentationFormat>Экран (4:3)</PresentationFormat>
  <Paragraphs>23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структурное подразделение государственного бюджетного общеобразовательного учреждения Самарской области средней общеобразовательной школы «Образовательный центр» имени Героя Советского Союза Ваничкина Ивана Дмитриевича с. Алексеевка муниципального района Алексеевский Самарской области - детский сад «Светлячок», расположенное по адресу: 446640,Самарская область, муниципальный район Алексеевский, с. Алексеевка, ул.50лет Октября, д.25А. Телефон 8(84671) 2-15-24/факс 8(84671) 2-25-99, е-mail: alks_doo_svet@samara.edu </vt:lpstr>
      <vt:lpstr>Слайд 2</vt:lpstr>
      <vt:lpstr>Роль мини-музея в развитии самостоятельности и инициативы дошкольников:</vt:lpstr>
      <vt:lpstr>2. Стимулирование инициативы</vt:lpstr>
      <vt:lpstr>3. Развитие социальных навыков</vt:lpstr>
      <vt:lpstr>4. Возможности для креативности</vt:lpstr>
      <vt:lpstr>5. Развитие самостоятельности через ответственность</vt:lpstr>
      <vt:lpstr>6. Интеграция различных областей знаний</vt:lpstr>
      <vt:lpstr>7. Обратная связь и рефлексия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структурное подразделение государственного бюджетного общеобразовательного учреждения Самарской области средней общеобразовательной школы «Образовательный центр» имени Героя Советского Союза Ваничкина Ивана Дмитриевича с. Алексеевка муниципального района Алексеевский Самарской области - детский сад «Светлячок», расположенное по адресу: 446640,Самарская область, муниципальный район Алексеевский, с. Алексеевка, ул.50лет Октября, д.25А. Телефон 8(84671) 2-15-24/факс 8(84671) 2-25-99, е-mail: alks_doo_svet@samara.edu </dc:title>
  <dc:creator>Надежда</dc:creator>
  <cp:lastModifiedBy>Надежда</cp:lastModifiedBy>
  <cp:revision>23</cp:revision>
  <dcterms:created xsi:type="dcterms:W3CDTF">2025-11-21T12:37:13Z</dcterms:created>
  <dcterms:modified xsi:type="dcterms:W3CDTF">2025-11-25T11:09:01Z</dcterms:modified>
</cp:coreProperties>
</file>